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99" r:id="rId2"/>
    <p:sldId id="297" r:id="rId3"/>
    <p:sldId id="300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E33D"/>
    <a:srgbClr val="0000FF"/>
    <a:srgbClr val="0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r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16" name="Espace réservé de la date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5" name="Espace réservé du numéro de diapositive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r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7" name="Espace réservé du contenu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Espace réservé du texte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9" name="Espace réservé de la date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r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3" name="Espace réservé du contenu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1" name="Espace réservé de la date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r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25" name="Espace réservé du texte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8" name="Espace réservé du contenu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Connecteur droit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r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21" name="Espace réservé du pied de page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24" name="Espace réservé du pied de page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r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25" name="Espace réservé de la date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29" name="Espace réservé du pied de page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1" name="Espace réservé du numéro de diapositive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7" name="Titr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26" name="Espace réservé du texte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Espace réservé du texte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1" name="Espace réservé de la date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F3DDB21B-75DB-4DB0-8063-C3EBA6BDF249}" type="datetimeFigureOut">
              <a:rPr lang="fr-FR" smtClean="0"/>
              <a:pPr/>
              <a:t>11/05/2015</a:t>
            </a:fld>
            <a:endParaRPr lang="fr-FR"/>
          </a:p>
        </p:txBody>
      </p:sp>
      <p:sp>
        <p:nvSpPr>
          <p:cNvPr id="28" name="Espace réservé du pied de page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1030B54-1654-4F73-A9DC-F62C58753063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0" name="Espace réservé du titre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Connecteur droit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ous-titre 2"/>
          <p:cNvSpPr txBox="1">
            <a:spLocks/>
          </p:cNvSpPr>
          <p:nvPr/>
        </p:nvSpPr>
        <p:spPr>
          <a:xfrm>
            <a:off x="323528" y="332656"/>
            <a:ext cx="8424936" cy="936104"/>
          </a:xfrm>
          <a:prstGeom prst="rect">
            <a:avLst/>
          </a:prstGeom>
        </p:spPr>
        <p:txBody>
          <a:bodyPr vert="horz" tIns="0" bIns="0" anchor="t" anchorCtr="0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</a:rPr>
              <a:t>POINT sur la réalisation avec l’intervention de la LPO (ligue pour la protection des oiseaux). Les intervenants expliquent l’intérêt des nichoirs pour les oiseaux au printemps</a:t>
            </a:r>
            <a:endParaRPr lang="fr-FR" sz="2000" dirty="0"/>
          </a:p>
        </p:txBody>
      </p:sp>
      <p:pic>
        <p:nvPicPr>
          <p:cNvPr id="5122" name="Picture 2" descr="C:\Users\Bertrand\Desktop\2014 VERSAILLES Q\2014 ESPE\2014 MEMOIRE\2015 PHOTOS\PHOTO DD\FAB NICHOIR 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412776"/>
            <a:ext cx="6720000" cy="504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44624"/>
            <a:ext cx="8424936" cy="360040"/>
          </a:xfrm>
        </p:spPr>
        <p:txBody>
          <a:bodyPr tIns="0" bIns="0">
            <a:noAutofit/>
          </a:bodyPr>
          <a:lstStyle/>
          <a:p>
            <a:pPr algn="ctr"/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ESPECES D’OISEAUX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6" name="Sous-titre 2"/>
          <p:cNvSpPr txBox="1">
            <a:spLocks/>
          </p:cNvSpPr>
          <p:nvPr/>
        </p:nvSpPr>
        <p:spPr>
          <a:xfrm>
            <a:off x="179512" y="908720"/>
            <a:ext cx="4320000" cy="360040"/>
          </a:xfrm>
          <a:prstGeom prst="rect">
            <a:avLst/>
          </a:prstGeom>
        </p:spPr>
        <p:txBody>
          <a:bodyPr vert="horz" t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Narrow" pitchFamily="34" charset="0"/>
              </a:rPr>
              <a:t>LA MESANGE CHARBONNIERE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Narrow" pitchFamily="3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05136"/>
            <a:ext cx="439102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ous-titre 2"/>
          <p:cNvSpPr txBox="1">
            <a:spLocks/>
          </p:cNvSpPr>
          <p:nvPr/>
        </p:nvSpPr>
        <p:spPr>
          <a:xfrm>
            <a:off x="4824000" y="908720"/>
            <a:ext cx="4320000" cy="360040"/>
          </a:xfrm>
          <a:prstGeom prst="rect">
            <a:avLst/>
          </a:prstGeom>
        </p:spPr>
        <p:txBody>
          <a:bodyPr vert="horz" t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lang="fr-FR" sz="1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Narrow" pitchFamily="34" charset="0"/>
              </a:rPr>
              <a:t>LA MESANGE BLEU</a:t>
            </a:r>
            <a:endParaRPr kumimoji="0" lang="fr-FR" sz="14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Arial Narrow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5" y="1524744"/>
            <a:ext cx="44291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395536" y="44624"/>
            <a:ext cx="8424936" cy="360040"/>
          </a:xfrm>
        </p:spPr>
        <p:txBody>
          <a:bodyPr tIns="0" bIns="0">
            <a:noAutofit/>
          </a:bodyPr>
          <a:lstStyle/>
          <a:p>
            <a:pPr algn="ctr"/>
            <a:r>
              <a:rPr lang="fr-FR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LES NICHOIRS SONT PRES A ETRE POSE</a:t>
            </a:r>
            <a:endParaRPr lang="fr-FR" sz="2000" dirty="0">
              <a:solidFill>
                <a:schemeClr val="tx1"/>
              </a:solidFill>
            </a:endParaRPr>
          </a:p>
        </p:txBody>
      </p:sp>
      <p:sp>
        <p:nvSpPr>
          <p:cNvPr id="9" name="Sous-titre 2"/>
          <p:cNvSpPr txBox="1">
            <a:spLocks/>
          </p:cNvSpPr>
          <p:nvPr/>
        </p:nvSpPr>
        <p:spPr>
          <a:xfrm>
            <a:off x="467544" y="5517232"/>
            <a:ext cx="8424936" cy="576064"/>
          </a:xfrm>
          <a:prstGeom prst="rect">
            <a:avLst/>
          </a:prstGeom>
        </p:spPr>
        <p:txBody>
          <a:bodyPr vert="horz" tIns="0" bIns="0" anchor="t" anchorCtr="0">
            <a:noAutofit/>
          </a:bodyPr>
          <a:lstStyle/>
          <a:p>
            <a:pPr lvl="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fr-FR" sz="2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latin typeface="Arial Narrow" pitchFamily="34" charset="0"/>
              </a:rPr>
              <a:t>Suite : LA POSE LA SEMAINE PROCHAINE</a:t>
            </a:r>
            <a:endParaRPr lang="fr-FR" sz="2000" dirty="0">
              <a:latin typeface="Arial Narrow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612" y="692696"/>
            <a:ext cx="4046612" cy="46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men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omenade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omenade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536</TotalTime>
  <Words>51</Words>
  <Application>Microsoft Office PowerPoint</Application>
  <PresentationFormat>Affichage à l'écran (4:3)</PresentationFormat>
  <Paragraphs>6</Paragraphs>
  <Slides>3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Promenade</vt:lpstr>
      <vt:lpstr>Diapositive 1</vt:lpstr>
      <vt:lpstr>Diapositive 2</vt:lpstr>
      <vt:lpstr>Diapositive 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casiez</dc:creator>
  <cp:lastModifiedBy>casiez</cp:lastModifiedBy>
  <cp:revision>127</cp:revision>
  <dcterms:created xsi:type="dcterms:W3CDTF">2014-09-03T18:37:21Z</dcterms:created>
  <dcterms:modified xsi:type="dcterms:W3CDTF">2015-05-11T15:54:23Z</dcterms:modified>
</cp:coreProperties>
</file>