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9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33D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4624"/>
            <a:ext cx="8424936" cy="360040"/>
          </a:xfrm>
        </p:spPr>
        <p:txBody>
          <a:bodyPr tIns="0" bIns="0">
            <a:noAutofit/>
          </a:bodyPr>
          <a:lstStyle/>
          <a:p>
            <a:pPr algn="ctr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FABRI CATION DES NICHOIRS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95536" y="476672"/>
            <a:ext cx="8424936" cy="360040"/>
          </a:xfrm>
          <a:prstGeom prst="rect">
            <a:avLst/>
          </a:prstGeom>
        </p:spPr>
        <p:txBody>
          <a:bodyPr vert="horz" tIns="0" bIns="0" anchor="b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REALISES PAR LES 1</a:t>
            </a:r>
            <a:r>
              <a:rPr lang="fr-FR" sz="20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ère</a:t>
            </a: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STI 2 D</a:t>
            </a:r>
            <a:endParaRPr lang="fr-FR" sz="2000" dirty="0"/>
          </a:p>
        </p:txBody>
      </p:sp>
      <p:pic>
        <p:nvPicPr>
          <p:cNvPr id="2051" name="Picture 3" descr="C:\Users\Bertrand\Desktop\2014 VERSAILLES Q\2014 ESPE\2014 MEMOIRE\2015 PHOTOS\PHOTO DD\FAB NICHOIR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16000" cy="5112000"/>
          </a:xfrm>
          <a:prstGeom prst="rect">
            <a:avLst/>
          </a:prstGeom>
          <a:noFill/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323528" y="908720"/>
            <a:ext cx="8424936" cy="360040"/>
          </a:xfrm>
          <a:prstGeom prst="rect">
            <a:avLst/>
          </a:prstGeom>
        </p:spPr>
        <p:txBody>
          <a:bodyPr vert="horz" tIns="0" bIns="0" anchor="b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PRE-ASSEMBLAGE AVANT ASSEMBLAGE DEFINIF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 txBox="1">
            <a:spLocks/>
          </p:cNvSpPr>
          <p:nvPr/>
        </p:nvSpPr>
        <p:spPr>
          <a:xfrm>
            <a:off x="323528" y="332656"/>
            <a:ext cx="8424936" cy="432048"/>
          </a:xfrm>
          <a:prstGeom prst="rect">
            <a:avLst/>
          </a:prstGeom>
        </p:spPr>
        <p:txBody>
          <a:bodyPr vert="horz" tIns="0" bIns="0" anchor="t" anchorCtr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ASSEMBLAGE AVEC DES CLOUS POUR UNE MEILLEUR SOLIDITE</a:t>
            </a:r>
            <a:endParaRPr lang="fr-FR" sz="2000" dirty="0"/>
          </a:p>
        </p:txBody>
      </p:sp>
      <p:pic>
        <p:nvPicPr>
          <p:cNvPr id="3074" name="Picture 2" descr="C:\Users\Bertrand\Desktop\2014 VERSAILLES Q\2014 ESPE\2014 MEMOIRE\2015 PHOTOS\PHOTO DD\FAB NICHOIR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6816000" cy="51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537</TotalTime>
  <Words>24</Words>
  <Application>Microsoft Office PowerPoint</Application>
  <PresentationFormat>Affichage à l'écran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Promenade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casiez</dc:creator>
  <cp:lastModifiedBy>casiez</cp:lastModifiedBy>
  <cp:revision>127</cp:revision>
  <dcterms:created xsi:type="dcterms:W3CDTF">2014-09-03T18:37:21Z</dcterms:created>
  <dcterms:modified xsi:type="dcterms:W3CDTF">2015-05-11T15:53:58Z</dcterms:modified>
</cp:coreProperties>
</file>