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7" r:id="rId2"/>
    <p:sldId id="292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E33D"/>
    <a:srgbClr val="0000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44624"/>
            <a:ext cx="8424936" cy="576064"/>
          </a:xfrm>
        </p:spPr>
        <p:txBody>
          <a:bodyPr tIns="0" bIns="0">
            <a:noAutofit/>
          </a:bodyPr>
          <a:lstStyle/>
          <a:p>
            <a:pPr lvl="0" algn="ctr">
              <a:defRPr/>
            </a:pPr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JEAN PERRIN</a:t>
            </a:r>
            <a:endParaRPr lang="fr-FR" sz="3600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395536" y="620688"/>
            <a:ext cx="8424936" cy="648072"/>
          </a:xfrm>
          <a:prstGeom prst="rect">
            <a:avLst/>
          </a:prstGeom>
        </p:spPr>
        <p:txBody>
          <a:bodyPr vert="horz" tIns="0" bIns="0" anchor="b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 LYCEE ECO RESPONSABLE</a:t>
            </a:r>
            <a:endParaRPr lang="fr-FR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957" y="2061264"/>
            <a:ext cx="8831539" cy="37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44624"/>
            <a:ext cx="8424936" cy="360040"/>
          </a:xfrm>
        </p:spPr>
        <p:txBody>
          <a:bodyPr tIns="0" bIns="0">
            <a:noAutofit/>
          </a:bodyPr>
          <a:lstStyle/>
          <a:p>
            <a:pPr algn="ctr"/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 PROJET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395536" y="476672"/>
            <a:ext cx="8424936" cy="360040"/>
          </a:xfrm>
          <a:prstGeom prst="rect">
            <a:avLst/>
          </a:prstGeom>
        </p:spPr>
        <p:txBody>
          <a:bodyPr vert="horz" tIns="0" bIns="0" anchor="b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CRÉER UNE ZONE BIODIVERSITE</a:t>
            </a:r>
            <a:endParaRPr lang="fr-FR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1344"/>
            <a:ext cx="697927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536</TotalTime>
  <Words>13</Words>
  <Application>Microsoft Office PowerPoint</Application>
  <PresentationFormat>Affichage à l'écran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Promenade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casiez</dc:creator>
  <cp:lastModifiedBy>casiez</cp:lastModifiedBy>
  <cp:revision>127</cp:revision>
  <dcterms:created xsi:type="dcterms:W3CDTF">2014-09-03T18:37:21Z</dcterms:created>
  <dcterms:modified xsi:type="dcterms:W3CDTF">2015-05-11T15:51:52Z</dcterms:modified>
</cp:coreProperties>
</file>